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75" r:id="rId3"/>
    <p:sldId id="261" r:id="rId4"/>
    <p:sldId id="277" r:id="rId5"/>
    <p:sldId id="267" r:id="rId6"/>
    <p:sldId id="264" r:id="rId7"/>
    <p:sldId id="260" r:id="rId8"/>
    <p:sldId id="266" r:id="rId9"/>
    <p:sldId id="273" r:id="rId10"/>
    <p:sldId id="257" r:id="rId11"/>
    <p:sldId id="258" r:id="rId12"/>
    <p:sldId id="262" r:id="rId13"/>
    <p:sldId id="263" r:id="rId14"/>
    <p:sldId id="268" r:id="rId15"/>
    <p:sldId id="269" r:id="rId16"/>
    <p:sldId id="270" r:id="rId17"/>
    <p:sldId id="271" r:id="rId18"/>
    <p:sldId id="272" r:id="rId19"/>
    <p:sldId id="274" r:id="rId20"/>
    <p:sldId id="259" r:id="rId21"/>
  </p:sldIdLst>
  <p:sldSz cx="12192000" cy="6858000"/>
  <p:notesSz cx="6858000" cy="9144000"/>
  <p:custShowLst>
    <p:custShow name="MyPres" id="0">
      <p:sldLst>
        <p:sld r:id="rId5"/>
        <p:sld r:id="rId18"/>
        <p:sld r:id="rId6"/>
        <p:sld r:id="rId15"/>
        <p:sld r:id="rId4"/>
        <p:sld r:id="rId13"/>
        <p:sld r:id="rId10"/>
        <p:sld r:id="rId11"/>
        <p:sld r:id="rId19"/>
        <p:sld r:id="rId20"/>
        <p:sld r:id="rId16"/>
        <p:sld r:id="rId12"/>
        <p:sld r:id="rId7"/>
        <p:sld r:id="rId3"/>
        <p:sld r:id="rId17"/>
        <p:sld r:id="rId14"/>
        <p:sld r:id="rId9"/>
        <p:sld r:id="rId21"/>
        <p:sld r:id="rId2"/>
        <p:sld r:id="rId8"/>
      </p:sldLst>
    </p:custShow>
  </p:custShowLst>
  <p:photoAlbum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6342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697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429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9095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5224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1313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356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17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8693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70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2397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69634-C635-4E57-A1FA-AC3B310D6274}" type="datetimeFigureOut">
              <a:rPr kumimoji="1" lang="ja-JP" altLang="en-US" smtClean="0"/>
              <a:t>2021/1/27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9DF5D-975C-40F1-AFDA-B54A4E90F53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921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25">
            <a:extLst>
              <a:ext uri="{FF2B5EF4-FFF2-40B4-BE49-F238E27FC236}">
                <a16:creationId xmlns:a16="http://schemas.microsoft.com/office/drawing/2014/main" id="{68C02E2C-317F-4D19-8C7E-5C8DF6EAB6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66732" y="-1710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92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35">
            <a:extLst>
              <a:ext uri="{FF2B5EF4-FFF2-40B4-BE49-F238E27FC236}">
                <a16:creationId xmlns:a16="http://schemas.microsoft.com/office/drawing/2014/main" id="{84E5261C-4ADC-44A7-9A35-C7E46060F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82153" y="215153"/>
            <a:ext cx="6427694" cy="642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16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39">
            <a:extLst>
              <a:ext uri="{FF2B5EF4-FFF2-40B4-BE49-F238E27FC236}">
                <a16:creationId xmlns:a16="http://schemas.microsoft.com/office/drawing/2014/main" id="{E912368C-1BD2-4EFA-8901-19918FAE4A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19400" y="152400"/>
            <a:ext cx="65532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59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42">
            <a:extLst>
              <a:ext uri="{FF2B5EF4-FFF2-40B4-BE49-F238E27FC236}">
                <a16:creationId xmlns:a16="http://schemas.microsoft.com/office/drawing/2014/main" id="{FFF79CBE-4CB6-4A22-9926-9B70B2EADE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43635" y="-862155"/>
            <a:ext cx="8704730" cy="858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7793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43">
            <a:extLst>
              <a:ext uri="{FF2B5EF4-FFF2-40B4-BE49-F238E27FC236}">
                <a16:creationId xmlns:a16="http://schemas.microsoft.com/office/drawing/2014/main" id="{8C7E215F-750A-4F36-B621-3CCA404B0B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55259" y="188259"/>
            <a:ext cx="6481482" cy="648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9382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56">
            <a:extLst>
              <a:ext uri="{FF2B5EF4-FFF2-40B4-BE49-F238E27FC236}">
                <a16:creationId xmlns:a16="http://schemas.microsoft.com/office/drawing/2014/main" id="{56630277-0409-4609-BF65-ADB05C0C4A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28365" y="161365"/>
            <a:ext cx="6535270" cy="653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731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53">
            <a:extLst>
              <a:ext uri="{FF2B5EF4-FFF2-40B4-BE49-F238E27FC236}">
                <a16:creationId xmlns:a16="http://schemas.microsoft.com/office/drawing/2014/main" id="{F596894E-481C-46F6-B0DB-D5B07066E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41812" y="174812"/>
            <a:ext cx="6508376" cy="650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6627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51">
            <a:extLst>
              <a:ext uri="{FF2B5EF4-FFF2-40B4-BE49-F238E27FC236}">
                <a16:creationId xmlns:a16="http://schemas.microsoft.com/office/drawing/2014/main" id="{D2A7F431-3C8C-4107-83A2-B2DDDD8D4A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94964" y="-466165"/>
            <a:ext cx="7790330" cy="7790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204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52">
            <a:extLst>
              <a:ext uri="{FF2B5EF4-FFF2-40B4-BE49-F238E27FC236}">
                <a16:creationId xmlns:a16="http://schemas.microsoft.com/office/drawing/2014/main" id="{DD2EE9E4-3CBF-4428-9E1A-A888E2DCE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92306" y="-1474694"/>
            <a:ext cx="9807388" cy="9807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150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49">
            <a:extLst>
              <a:ext uri="{FF2B5EF4-FFF2-40B4-BE49-F238E27FC236}">
                <a16:creationId xmlns:a16="http://schemas.microsoft.com/office/drawing/2014/main" id="{7079E181-87DA-49EC-BB4A-762298933C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51212" y="-756092"/>
            <a:ext cx="8489576" cy="8370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699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50">
            <a:extLst>
              <a:ext uri="{FF2B5EF4-FFF2-40B4-BE49-F238E27FC236}">
                <a16:creationId xmlns:a16="http://schemas.microsoft.com/office/drawing/2014/main" id="{8B6C8BC4-331A-466F-9EF6-8A1B084F6E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4173" y="-1492624"/>
            <a:ext cx="9983654" cy="9843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5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31">
            <a:extLst>
              <a:ext uri="{FF2B5EF4-FFF2-40B4-BE49-F238E27FC236}">
                <a16:creationId xmlns:a16="http://schemas.microsoft.com/office/drawing/2014/main" id="{B3CD3869-FEBA-4BDA-9F5D-6531943B3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77452" y="147917"/>
            <a:ext cx="6554808" cy="655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008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48">
            <a:extLst>
              <a:ext uri="{FF2B5EF4-FFF2-40B4-BE49-F238E27FC236}">
                <a16:creationId xmlns:a16="http://schemas.microsoft.com/office/drawing/2014/main" id="{35921C52-1B0F-4E82-A20C-1A3D05ADF8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22294" y="-1344706"/>
            <a:ext cx="9547412" cy="954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085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27">
            <a:extLst>
              <a:ext uri="{FF2B5EF4-FFF2-40B4-BE49-F238E27FC236}">
                <a16:creationId xmlns:a16="http://schemas.microsoft.com/office/drawing/2014/main" id="{891B97B7-8461-47D8-B482-3F66FE02B6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00" y="121025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450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32">
            <a:extLst>
              <a:ext uri="{FF2B5EF4-FFF2-40B4-BE49-F238E27FC236}">
                <a16:creationId xmlns:a16="http://schemas.microsoft.com/office/drawing/2014/main" id="{78FE4CBC-FB00-4052-BC1F-7A88179F40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831238" y="97002"/>
            <a:ext cx="6501021" cy="6501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150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29">
            <a:extLst>
              <a:ext uri="{FF2B5EF4-FFF2-40B4-BE49-F238E27FC236}">
                <a16:creationId xmlns:a16="http://schemas.microsoft.com/office/drawing/2014/main" id="{8519F943-EFE4-4C8D-B4FC-23364C667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33649" y="-413988"/>
            <a:ext cx="7688846" cy="768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3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30">
            <a:extLst>
              <a:ext uri="{FF2B5EF4-FFF2-40B4-BE49-F238E27FC236}">
                <a16:creationId xmlns:a16="http://schemas.microsoft.com/office/drawing/2014/main" id="{64D8AC32-901A-409F-B602-449EB92D7A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81030" y="-91258"/>
            <a:ext cx="7029940" cy="7029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215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26">
            <a:extLst>
              <a:ext uri="{FF2B5EF4-FFF2-40B4-BE49-F238E27FC236}">
                <a16:creationId xmlns:a16="http://schemas.microsoft.com/office/drawing/2014/main" id="{54DB1C6F-F06A-4F89-A460-6146F33010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89316" y="234000"/>
            <a:ext cx="6624000" cy="66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2768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28">
            <a:extLst>
              <a:ext uri="{FF2B5EF4-FFF2-40B4-BE49-F238E27FC236}">
                <a16:creationId xmlns:a16="http://schemas.microsoft.com/office/drawing/2014/main" id="{D2354F48-5F5F-40CA-BC45-62834C543B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27512" y="94129"/>
            <a:ext cx="6736976" cy="6736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379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グラフィックス 136">
            <a:extLst>
              <a:ext uri="{FF2B5EF4-FFF2-40B4-BE49-F238E27FC236}">
                <a16:creationId xmlns:a16="http://schemas.microsoft.com/office/drawing/2014/main" id="{066749A3-399A-42B7-A9DE-B2E208534B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63051" y="-697811"/>
            <a:ext cx="8253622" cy="8253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65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0</Words>
  <Application>Microsoft Office PowerPoint</Application>
  <PresentationFormat>ワイド画面</PresentationFormat>
  <Paragraphs>0</Paragraphs>
  <Slides>20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  <vt:variant>
        <vt:lpstr>目的別スライド ショー</vt:lpstr>
      </vt:variant>
      <vt:variant>
        <vt:i4>1</vt:i4>
      </vt:variant>
    </vt:vector>
  </HeadingPairs>
  <TitlesOfParts>
    <vt:vector size="25" baseType="lpstr"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MyPres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zettalinx</dc:creator>
  <cp:lastModifiedBy>ZettaLinx</cp:lastModifiedBy>
  <cp:revision>1</cp:revision>
  <dcterms:created xsi:type="dcterms:W3CDTF">2016-07-26T15:15:06Z</dcterms:created>
  <dcterms:modified xsi:type="dcterms:W3CDTF">2021-01-27T09:20:13Z</dcterms:modified>
  <cp:version>1</cp:version>
</cp:coreProperties>
</file>